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1" r:id="rId4"/>
    <p:sldId id="259" r:id="rId5"/>
    <p:sldId id="262" r:id="rId6"/>
    <p:sldId id="263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20" userDrawn="1">
          <p15:clr>
            <a:srgbClr val="A4A3A4"/>
          </p15:clr>
        </p15:guide>
        <p15:guide id="2" pos="737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138" y="312"/>
      </p:cViewPr>
      <p:guideLst>
        <p:guide orient="horz" pos="4020"/>
        <p:guide pos="737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515D9E0D-CF67-40B4-A3C7-9A32737CBD27}" type="datetimeFigureOut">
              <a:rPr lang="de-CH" smtClean="0"/>
              <a:t>10.03.2016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F91D83DA-9CE0-4F94-9E50-A4E4ADE23F2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73972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D9E0D-CF67-40B4-A3C7-9A32737CBD27}" type="datetimeFigureOut">
              <a:rPr lang="de-CH" smtClean="0"/>
              <a:t>10.03.2016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D83DA-9CE0-4F94-9E50-A4E4ADE23F2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1970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D9E0D-CF67-40B4-A3C7-9A32737CBD27}" type="datetimeFigureOut">
              <a:rPr lang="de-CH" smtClean="0"/>
              <a:t>10.03.2016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D83DA-9CE0-4F94-9E50-A4E4ADE23F2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731745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D9E0D-CF67-40B4-A3C7-9A32737CBD27}" type="datetimeFigureOut">
              <a:rPr lang="de-CH" smtClean="0"/>
              <a:t>10.03.2016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D83DA-9CE0-4F94-9E50-A4E4ADE23F20}" type="slidenum">
              <a:rPr lang="de-CH" smtClean="0"/>
              <a:t>‹Nr.›</a:t>
            </a:fld>
            <a:endParaRPr lang="de-CH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4087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D9E0D-CF67-40B4-A3C7-9A32737CBD27}" type="datetimeFigureOut">
              <a:rPr lang="de-CH" smtClean="0"/>
              <a:t>10.03.2016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D83DA-9CE0-4F94-9E50-A4E4ADE23F2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69482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D9E0D-CF67-40B4-A3C7-9A32737CBD27}" type="datetimeFigureOut">
              <a:rPr lang="de-CH" smtClean="0"/>
              <a:t>10.03.2016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D83DA-9CE0-4F94-9E50-A4E4ADE23F2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2134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D9E0D-CF67-40B4-A3C7-9A32737CBD27}" type="datetimeFigureOut">
              <a:rPr lang="de-CH" smtClean="0"/>
              <a:t>10.03.2016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D83DA-9CE0-4F94-9E50-A4E4ADE23F2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14369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D9E0D-CF67-40B4-A3C7-9A32737CBD27}" type="datetimeFigureOut">
              <a:rPr lang="de-CH" smtClean="0"/>
              <a:t>10.03.2016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D83DA-9CE0-4F94-9E50-A4E4ADE23F2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790945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D9E0D-CF67-40B4-A3C7-9A32737CBD27}" type="datetimeFigureOut">
              <a:rPr lang="de-CH" smtClean="0"/>
              <a:t>10.03.2016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D83DA-9CE0-4F94-9E50-A4E4ADE23F2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68044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D9E0D-CF67-40B4-A3C7-9A32737CBD27}" type="datetimeFigureOut">
              <a:rPr lang="de-CH" smtClean="0"/>
              <a:t>10.03.2016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D83DA-9CE0-4F94-9E50-A4E4ADE23F2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4575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D9E0D-CF67-40B4-A3C7-9A32737CBD27}" type="datetimeFigureOut">
              <a:rPr lang="de-CH" smtClean="0"/>
              <a:t>10.03.2016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D83DA-9CE0-4F94-9E50-A4E4ADE23F2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91488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D9E0D-CF67-40B4-A3C7-9A32737CBD27}" type="datetimeFigureOut">
              <a:rPr lang="de-CH" smtClean="0"/>
              <a:t>10.03.2016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D83DA-9CE0-4F94-9E50-A4E4ADE23F2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16600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D9E0D-CF67-40B4-A3C7-9A32737CBD27}" type="datetimeFigureOut">
              <a:rPr lang="de-CH" smtClean="0"/>
              <a:t>10.03.2016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D83DA-9CE0-4F94-9E50-A4E4ADE23F2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71622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D9E0D-CF67-40B4-A3C7-9A32737CBD27}" type="datetimeFigureOut">
              <a:rPr lang="de-CH" smtClean="0"/>
              <a:t>10.03.2016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D83DA-9CE0-4F94-9E50-A4E4ADE23F2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26983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D9E0D-CF67-40B4-A3C7-9A32737CBD27}" type="datetimeFigureOut">
              <a:rPr lang="de-CH" smtClean="0"/>
              <a:t>10.03.2016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D83DA-9CE0-4F94-9E50-A4E4ADE23F2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13429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D9E0D-CF67-40B4-A3C7-9A32737CBD27}" type="datetimeFigureOut">
              <a:rPr lang="de-CH" smtClean="0"/>
              <a:t>10.03.2016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D83DA-9CE0-4F94-9E50-A4E4ADE23F2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74285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D9E0D-CF67-40B4-A3C7-9A32737CBD27}" type="datetimeFigureOut">
              <a:rPr lang="de-CH" smtClean="0"/>
              <a:t>10.03.2016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D83DA-9CE0-4F94-9E50-A4E4ADE23F2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34763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D9E0D-CF67-40B4-A3C7-9A32737CBD27}" type="datetimeFigureOut">
              <a:rPr lang="de-CH" smtClean="0"/>
              <a:t>10.03.2016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D83DA-9CE0-4F94-9E50-A4E4ADE23F2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6461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h/url?sa=i&amp;rct=j&amp;q=&amp;esrc=s&amp;source=images&amp;cd=&amp;cad=rja&amp;uact=8&amp;ved=0ahUKEwibrvSAv7_JAhXC2xoKHUesC_AQjRwIBw&amp;url=http://www.experto.de/computer/die-groessten-irrtuemer-haeufiges-ein-und-ausschalten-verkuerzt-die-lebensdauer-von-geraeten.html&amp;psig=AFQjCNEYiHPvhD799F49zqRbT92hpq2AWg&amp;ust=1449225273790860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38459"/>
          </a:xfrm>
        </p:spPr>
        <p:txBody>
          <a:bodyPr/>
          <a:lstStyle/>
          <a:p>
            <a:r>
              <a:rPr lang="de-CH" dirty="0" smtClean="0"/>
              <a:t>Stromsparen am Computer</a:t>
            </a:r>
            <a:endParaRPr lang="de-CH" dirty="0"/>
          </a:p>
        </p:txBody>
      </p:sp>
      <p:pic>
        <p:nvPicPr>
          <p:cNvPr id="5" name="Grafik 4" descr="http://www.experto.de/ein-und-ausschalten-800px-535px0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2228" y="2949146"/>
            <a:ext cx="4827372" cy="30727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60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Einleitung	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86039" y="2323628"/>
            <a:ext cx="9905999" cy="3541714"/>
          </a:xfrm>
        </p:spPr>
        <p:txBody>
          <a:bodyPr/>
          <a:lstStyle/>
          <a:p>
            <a:r>
              <a:rPr lang="de-CH" dirty="0" smtClean="0"/>
              <a:t>Messung am Wasserkocher</a:t>
            </a:r>
          </a:p>
          <a:p>
            <a:r>
              <a:rPr lang="de-CH" dirty="0" smtClean="0"/>
              <a:t>Themenwahl/Nutzwertanalyse</a:t>
            </a:r>
          </a:p>
          <a:p>
            <a:r>
              <a:rPr lang="de-CH" dirty="0" smtClean="0"/>
              <a:t>Nutzung des Computers im Alltag</a:t>
            </a:r>
          </a:p>
          <a:p>
            <a:r>
              <a:rPr lang="de-CH" dirty="0"/>
              <a:t>Hypothese</a:t>
            </a:r>
          </a:p>
          <a:p>
            <a:endParaRPr lang="de-CH" dirty="0" smtClean="0"/>
          </a:p>
          <a:p>
            <a:endParaRPr lang="de-CH" dirty="0" smtClean="0"/>
          </a:p>
        </p:txBody>
      </p:sp>
    </p:spTree>
    <p:extLst>
      <p:ext uri="{BB962C8B-B14F-4D97-AF65-F5344CB8AC3E}">
        <p14:creationId xmlns:p14="http://schemas.microsoft.com/office/powerpoint/2010/main" val="311530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17613" y="2571143"/>
            <a:ext cx="9905998" cy="1478570"/>
          </a:xfrm>
        </p:spPr>
        <p:txBody>
          <a:bodyPr>
            <a:normAutofit/>
          </a:bodyPr>
          <a:lstStyle/>
          <a:p>
            <a:r>
              <a:rPr lang="de-CH" sz="5400" dirty="0" smtClean="0"/>
              <a:t>Messung am Wasserkocher</a:t>
            </a:r>
            <a:endParaRPr lang="de-CH" sz="5400" dirty="0"/>
          </a:p>
        </p:txBody>
      </p:sp>
    </p:spTree>
    <p:extLst>
      <p:ext uri="{BB962C8B-B14F-4D97-AF65-F5344CB8AC3E}">
        <p14:creationId xmlns:p14="http://schemas.microsoft.com/office/powerpoint/2010/main" val="34245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CH" dirty="0" smtClean="0"/>
              <a:t>Themenwahl/Nutzwertanalyse</a:t>
            </a:r>
            <a:endParaRPr lang="de-CH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0456676"/>
              </p:ext>
            </p:extLst>
          </p:nvPr>
        </p:nvGraphicFramePr>
        <p:xfrm>
          <a:off x="2953783" y="2097088"/>
          <a:ext cx="5972428" cy="35669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7894"/>
                <a:gridCol w="1028252"/>
                <a:gridCol w="933995"/>
                <a:gridCol w="934654"/>
                <a:gridCol w="933995"/>
                <a:gridCol w="1023638"/>
              </a:tblGrid>
              <a:tr h="55125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CH" sz="1100" dirty="0">
                          <a:effectLst/>
                        </a:rPr>
                        <a:t> </a:t>
                      </a:r>
                      <a:endParaRPr lang="de-CH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CH" sz="1100">
                          <a:effectLst/>
                        </a:rPr>
                        <a:t>Themen</a:t>
                      </a:r>
                      <a:endParaRPr lang="de-CH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CH" sz="1100" dirty="0">
                          <a:effectLst/>
                        </a:rPr>
                        <a:t>PC am Mittag ausschalten</a:t>
                      </a:r>
                      <a:endParaRPr lang="de-CH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CH" sz="1100">
                          <a:effectLst/>
                        </a:rPr>
                        <a:t>Treppe laufen, statt Lift benutzen</a:t>
                      </a:r>
                      <a:endParaRPr lang="de-CH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594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CH" sz="1100">
                          <a:effectLst/>
                        </a:rPr>
                        <a:t>Kriterien</a:t>
                      </a:r>
                      <a:endParaRPr lang="de-CH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CH" sz="1100">
                          <a:effectLst/>
                        </a:rPr>
                        <a:t>Gewicht</a:t>
                      </a:r>
                      <a:endParaRPr lang="de-CH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CH" sz="1100">
                          <a:effectLst/>
                        </a:rPr>
                        <a:t>Note</a:t>
                      </a:r>
                      <a:endParaRPr lang="de-CH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CH" sz="1100">
                          <a:effectLst/>
                        </a:rPr>
                        <a:t>Nutzen</a:t>
                      </a:r>
                      <a:endParaRPr lang="de-CH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CH" sz="1100">
                          <a:effectLst/>
                        </a:rPr>
                        <a:t>Note </a:t>
                      </a:r>
                      <a:endParaRPr lang="de-CH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CH" sz="1100">
                          <a:effectLst/>
                        </a:rPr>
                        <a:t>Nutzen</a:t>
                      </a:r>
                      <a:endParaRPr lang="de-CH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12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CH" sz="1100">
                          <a:effectLst/>
                        </a:rPr>
                        <a:t>Interesse wecken</a:t>
                      </a:r>
                      <a:endParaRPr lang="de-CH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CH" sz="1400">
                          <a:effectLst/>
                        </a:rPr>
                        <a:t>3</a:t>
                      </a:r>
                      <a:endParaRPr lang="de-CH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CH" sz="1400">
                          <a:effectLst/>
                        </a:rPr>
                        <a:t>4.5</a:t>
                      </a:r>
                      <a:endParaRPr lang="de-CH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CH" sz="1400">
                          <a:effectLst/>
                        </a:rPr>
                        <a:t>13.5</a:t>
                      </a:r>
                      <a:endParaRPr lang="de-CH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CH" sz="1400">
                          <a:effectLst/>
                        </a:rPr>
                        <a:t>4</a:t>
                      </a:r>
                      <a:endParaRPr lang="de-CH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CH" sz="1400">
                          <a:effectLst/>
                        </a:rPr>
                        <a:t>12</a:t>
                      </a:r>
                      <a:endParaRPr lang="de-CH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12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CH" sz="1100">
                          <a:effectLst/>
                        </a:rPr>
                        <a:t>Einfach umsetzbar</a:t>
                      </a:r>
                      <a:endParaRPr lang="de-CH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CH" sz="1400">
                          <a:effectLst/>
                        </a:rPr>
                        <a:t>2</a:t>
                      </a:r>
                      <a:endParaRPr lang="de-CH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CH" sz="1400">
                          <a:effectLst/>
                        </a:rPr>
                        <a:t>6</a:t>
                      </a:r>
                      <a:endParaRPr lang="de-CH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CH" sz="1400">
                          <a:effectLst/>
                        </a:rPr>
                        <a:t>12</a:t>
                      </a:r>
                      <a:endParaRPr lang="de-CH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CH" sz="1400">
                          <a:effectLst/>
                        </a:rPr>
                        <a:t>5.5</a:t>
                      </a:r>
                      <a:endParaRPr lang="de-CH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CH" sz="1400">
                          <a:effectLst/>
                        </a:rPr>
                        <a:t>11</a:t>
                      </a:r>
                      <a:endParaRPr lang="de-CH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12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CH" sz="1100">
                          <a:effectLst/>
                        </a:rPr>
                        <a:t>Viele Leute einbeziehen</a:t>
                      </a:r>
                      <a:endParaRPr lang="de-CH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CH" sz="1400">
                          <a:effectLst/>
                        </a:rPr>
                        <a:t>3</a:t>
                      </a:r>
                      <a:endParaRPr lang="de-CH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CH" sz="1400">
                          <a:effectLst/>
                        </a:rPr>
                        <a:t>5</a:t>
                      </a:r>
                      <a:endParaRPr lang="de-CH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CH" sz="1400">
                          <a:effectLst/>
                        </a:rPr>
                        <a:t>15</a:t>
                      </a:r>
                      <a:endParaRPr lang="de-CH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CH" sz="1400">
                          <a:effectLst/>
                        </a:rPr>
                        <a:t>5</a:t>
                      </a:r>
                      <a:endParaRPr lang="de-CH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CH" sz="1400">
                          <a:effectLst/>
                        </a:rPr>
                        <a:t>15</a:t>
                      </a:r>
                      <a:endParaRPr lang="de-CH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12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CH" sz="1100">
                          <a:effectLst/>
                        </a:rPr>
                        <a:t>Viel Energie sparen</a:t>
                      </a:r>
                      <a:endParaRPr lang="de-CH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CH" sz="1400">
                          <a:effectLst/>
                        </a:rPr>
                        <a:t>3</a:t>
                      </a:r>
                      <a:endParaRPr lang="de-CH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CH" sz="1400">
                          <a:effectLst/>
                        </a:rPr>
                        <a:t>4.5</a:t>
                      </a:r>
                      <a:endParaRPr lang="de-CH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CH" sz="1400">
                          <a:effectLst/>
                        </a:rPr>
                        <a:t>13.5</a:t>
                      </a:r>
                      <a:endParaRPr lang="de-CH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CH" sz="1400">
                          <a:effectLst/>
                        </a:rPr>
                        <a:t>4</a:t>
                      </a:r>
                      <a:endParaRPr lang="de-CH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CH" sz="1400">
                          <a:effectLst/>
                        </a:rPr>
                        <a:t>12</a:t>
                      </a:r>
                      <a:endParaRPr lang="de-CH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12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CH" sz="1100">
                          <a:effectLst/>
                        </a:rPr>
                        <a:t>Umsetzung im Betrieb</a:t>
                      </a:r>
                      <a:endParaRPr lang="de-CH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CH" sz="1400">
                          <a:effectLst/>
                        </a:rPr>
                        <a:t>2</a:t>
                      </a:r>
                      <a:endParaRPr lang="de-CH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CH" sz="1400">
                          <a:effectLst/>
                        </a:rPr>
                        <a:t>5</a:t>
                      </a:r>
                      <a:endParaRPr lang="de-CH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CH" sz="1400">
                          <a:effectLst/>
                        </a:rPr>
                        <a:t>10</a:t>
                      </a:r>
                      <a:endParaRPr lang="de-CH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CH" sz="1400">
                          <a:effectLst/>
                        </a:rPr>
                        <a:t>4</a:t>
                      </a:r>
                      <a:endParaRPr lang="de-CH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CH" sz="1400" dirty="0">
                          <a:effectLst/>
                        </a:rPr>
                        <a:t>8</a:t>
                      </a:r>
                      <a:endParaRPr lang="de-CH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231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Nutzung des Computers im Alltag</a:t>
            </a:r>
            <a:endParaRPr lang="de-CH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54" b="4189"/>
          <a:stretch/>
        </p:blipFill>
        <p:spPr>
          <a:xfrm>
            <a:off x="3130233" y="2209800"/>
            <a:ext cx="4572000" cy="3190875"/>
          </a:xfrm>
        </p:spPr>
      </p:pic>
    </p:spTree>
    <p:extLst>
      <p:ext uri="{BB962C8B-B14F-4D97-AF65-F5344CB8AC3E}">
        <p14:creationId xmlns:p14="http://schemas.microsoft.com/office/powerpoint/2010/main" val="48855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Hypothese &amp; Schluss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de-CH" sz="4800" dirty="0"/>
              <a:t>Vielen Dank für </a:t>
            </a:r>
            <a:r>
              <a:rPr lang="de-CH" sz="4800" dirty="0" smtClean="0"/>
              <a:t>eure</a:t>
            </a:r>
            <a:br>
              <a:rPr lang="de-CH" sz="4800" dirty="0" smtClean="0"/>
            </a:br>
            <a:r>
              <a:rPr lang="de-CH" sz="4800" dirty="0" smtClean="0"/>
              <a:t> </a:t>
            </a:r>
            <a:r>
              <a:rPr lang="de-CH" sz="4800" dirty="0"/>
              <a:t>Aufmerksamkeit</a:t>
            </a:r>
            <a:r>
              <a:rPr lang="de-CH" sz="4800" dirty="0">
                <a:sym typeface="Wingdings" panose="05000000000000000000" pitchFamily="2" charset="2"/>
              </a:rPr>
              <a:t></a:t>
            </a:r>
            <a:endParaRPr lang="de-CH" sz="4800" dirty="0"/>
          </a:p>
          <a:p>
            <a:pPr marL="0" indent="0">
              <a:buNone/>
            </a:pPr>
            <a:endParaRPr lang="de-CH" sz="48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6575" y="2505869"/>
            <a:ext cx="3333750" cy="249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56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chaltkreis">
  <a:themeElements>
    <a:clrScheme name="Schaltkreis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Schaltkreis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chaltkreis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Schaltkreis</Template>
  <TotalTime>0</TotalTime>
  <Words>85</Words>
  <Application>Microsoft Office PowerPoint</Application>
  <PresentationFormat>Breitbild</PresentationFormat>
  <Paragraphs>51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Arial</vt:lpstr>
      <vt:lpstr>Times New Roman</vt:lpstr>
      <vt:lpstr>Trebuchet MS</vt:lpstr>
      <vt:lpstr>Tw Cen MT</vt:lpstr>
      <vt:lpstr>Wingdings</vt:lpstr>
      <vt:lpstr>Schaltkreis</vt:lpstr>
      <vt:lpstr>Stromsparen am Computer</vt:lpstr>
      <vt:lpstr>Einleitung </vt:lpstr>
      <vt:lpstr>Messung am Wasserkocher</vt:lpstr>
      <vt:lpstr>Themenwahl/Nutzwertanalyse</vt:lpstr>
      <vt:lpstr>Nutzung des Computers im Alltag</vt:lpstr>
      <vt:lpstr>Hypothese &amp; Schluss</vt:lpstr>
    </vt:vector>
  </TitlesOfParts>
  <Company>KBS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Stromsparen am Computer</dc:title>
  <dc:creator>Anhorn Marco KBS</dc:creator>
  <cp:lastModifiedBy>Anhorn Marco KBS</cp:lastModifiedBy>
  <cp:revision>7</cp:revision>
  <dcterms:created xsi:type="dcterms:W3CDTF">2016-02-11T10:40:24Z</dcterms:created>
  <dcterms:modified xsi:type="dcterms:W3CDTF">2016-03-10T10:43:21Z</dcterms:modified>
</cp:coreProperties>
</file>