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7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15119350" cy="10691813"/>
  <p:notesSz cx="9982200" cy="6797675"/>
  <p:defaultTextStyle>
    <a:defPPr>
      <a:defRPr lang="de-DE"/>
    </a:defPPr>
    <a:lvl1pPr marL="0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1pPr>
    <a:lvl2pPr marL="535564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2pPr>
    <a:lvl3pPr marL="1071128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3pPr>
    <a:lvl4pPr marL="1606692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4pPr>
    <a:lvl5pPr marL="2142256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5pPr>
    <a:lvl6pPr marL="2677820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6pPr>
    <a:lvl7pPr marL="3213384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7pPr>
    <a:lvl8pPr marL="3748949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8pPr>
    <a:lvl9pPr marL="4284513" algn="l" defTabSz="1071128" rtl="0" eaLnBrk="1" latinLnBrk="0" hangingPunct="1">
      <a:defRPr sz="21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D7F00D-7F2C-54C3-CCC3-646A7DCE4F98}" name="Stephan Hayoz" initials="" userId="S::stephan.hayoz@myclimate.org::3f600aab-ea57-4080-b7be-6b9a1af345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ja Puentener" initials="SP" lastIdx="10" clrIdx="0"/>
  <p:cmAuthor id="1" name="Franziska Steinberger" initials="FS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3FC"/>
    <a:srgbClr val="FFCDDC"/>
    <a:srgbClr val="FFE8EE"/>
    <a:srgbClr val="1890A6"/>
    <a:srgbClr val="EABF3C"/>
    <a:srgbClr val="E08A43"/>
    <a:srgbClr val="C8593E"/>
    <a:srgbClr val="BBD6DF"/>
    <a:srgbClr val="99CC00"/>
    <a:srgbClr val="004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34"/>
    <p:restoredTop sz="94752"/>
  </p:normalViewPr>
  <p:slideViewPr>
    <p:cSldViewPr snapToGrid="0">
      <p:cViewPr varScale="1">
        <p:scale>
          <a:sx n="57" d="100"/>
          <a:sy n="57" d="100"/>
        </p:scale>
        <p:origin x="1194" y="90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Muff" userId="fb69c07b-ce9f-4e2a-84b8-d9eda3c76e6e" providerId="ADAL" clId="{E050031A-D845-46B5-A8F6-43A506BA4ABC}"/>
    <pc:docChg chg="custSel modSld">
      <pc:chgData name="Benjamin Muff" userId="fb69c07b-ce9f-4e2a-84b8-d9eda3c76e6e" providerId="ADAL" clId="{E050031A-D845-46B5-A8F6-43A506BA4ABC}" dt="2025-01-09T15:32:11.494" v="32" actId="13926"/>
      <pc:docMkLst>
        <pc:docMk/>
      </pc:docMkLst>
      <pc:sldChg chg="delSp modSp mod">
        <pc:chgData name="Benjamin Muff" userId="fb69c07b-ce9f-4e2a-84b8-d9eda3c76e6e" providerId="ADAL" clId="{E050031A-D845-46B5-A8F6-43A506BA4ABC}" dt="2025-01-09T15:32:11.494" v="32" actId="13926"/>
        <pc:sldMkLst>
          <pc:docMk/>
          <pc:sldMk cId="274629055" sldId="262"/>
        </pc:sldMkLst>
        <pc:spChg chg="mod">
          <ac:chgData name="Benjamin Muff" userId="fb69c07b-ce9f-4e2a-84b8-d9eda3c76e6e" providerId="ADAL" clId="{E050031A-D845-46B5-A8F6-43A506BA4ABC}" dt="2025-01-09T15:31:29.516" v="20"/>
          <ac:spMkLst>
            <pc:docMk/>
            <pc:sldMk cId="274629055" sldId="262"/>
            <ac:spMk id="3" creationId="{3EFDB19F-5E51-7DDA-F004-93A97EC361E4}"/>
          </ac:spMkLst>
        </pc:spChg>
        <pc:spChg chg="mod">
          <ac:chgData name="Benjamin Muff" userId="fb69c07b-ce9f-4e2a-84b8-d9eda3c76e6e" providerId="ADAL" clId="{E050031A-D845-46B5-A8F6-43A506BA4ABC}" dt="2025-01-09T15:30:53.305" v="7" actId="20577"/>
          <ac:spMkLst>
            <pc:docMk/>
            <pc:sldMk cId="274629055" sldId="262"/>
            <ac:spMk id="5" creationId="{A027AB6D-91B7-AB29-02FE-732723781F36}"/>
          </ac:spMkLst>
        </pc:spChg>
        <pc:spChg chg="mod">
          <ac:chgData name="Benjamin Muff" userId="fb69c07b-ce9f-4e2a-84b8-d9eda3c76e6e" providerId="ADAL" clId="{E050031A-D845-46B5-A8F6-43A506BA4ABC}" dt="2025-01-09T15:32:04.076" v="30" actId="13926"/>
          <ac:spMkLst>
            <pc:docMk/>
            <pc:sldMk cId="274629055" sldId="262"/>
            <ac:spMk id="8" creationId="{9DAE0D3F-5BBC-D011-F695-4C0C49AB9A54}"/>
          </ac:spMkLst>
        </pc:spChg>
        <pc:spChg chg="mod">
          <ac:chgData name="Benjamin Muff" userId="fb69c07b-ce9f-4e2a-84b8-d9eda3c76e6e" providerId="ADAL" clId="{E050031A-D845-46B5-A8F6-43A506BA4ABC}" dt="2025-01-09T15:31:33.316" v="22" actId="6549"/>
          <ac:spMkLst>
            <pc:docMk/>
            <pc:sldMk cId="274629055" sldId="262"/>
            <ac:spMk id="10" creationId="{C56182F9-C9FF-8585-786C-AA562E8C3266}"/>
          </ac:spMkLst>
        </pc:spChg>
        <pc:spChg chg="mod">
          <ac:chgData name="Benjamin Muff" userId="fb69c07b-ce9f-4e2a-84b8-d9eda3c76e6e" providerId="ADAL" clId="{E050031A-D845-46B5-A8F6-43A506BA4ABC}" dt="2025-01-09T15:31:42.691" v="25" actId="13926"/>
          <ac:spMkLst>
            <pc:docMk/>
            <pc:sldMk cId="274629055" sldId="262"/>
            <ac:spMk id="16" creationId="{66B19B4F-D6BA-2EFF-9754-230925EF0968}"/>
          </ac:spMkLst>
        </pc:spChg>
        <pc:spChg chg="mod">
          <ac:chgData name="Benjamin Muff" userId="fb69c07b-ce9f-4e2a-84b8-d9eda3c76e6e" providerId="ADAL" clId="{E050031A-D845-46B5-A8F6-43A506BA4ABC}" dt="2025-01-09T15:31:16.282" v="17" actId="13926"/>
          <ac:spMkLst>
            <pc:docMk/>
            <pc:sldMk cId="274629055" sldId="262"/>
            <ac:spMk id="25" creationId="{ED305407-10E0-8261-22AD-9035498CD245}"/>
          </ac:spMkLst>
        </pc:spChg>
        <pc:spChg chg="mod">
          <ac:chgData name="Benjamin Muff" userId="fb69c07b-ce9f-4e2a-84b8-d9eda3c76e6e" providerId="ADAL" clId="{E050031A-D845-46B5-A8F6-43A506BA4ABC}" dt="2025-01-09T15:31:45.673" v="26" actId="13926"/>
          <ac:spMkLst>
            <pc:docMk/>
            <pc:sldMk cId="274629055" sldId="262"/>
            <ac:spMk id="31" creationId="{B6E2947B-391C-CC3A-4FA8-0B1F2C0A14DC}"/>
          </ac:spMkLst>
        </pc:spChg>
        <pc:spChg chg="mod">
          <ac:chgData name="Benjamin Muff" userId="fb69c07b-ce9f-4e2a-84b8-d9eda3c76e6e" providerId="ADAL" clId="{E050031A-D845-46B5-A8F6-43A506BA4ABC}" dt="2025-01-09T15:31:23.510" v="18"/>
          <ac:spMkLst>
            <pc:docMk/>
            <pc:sldMk cId="274629055" sldId="262"/>
            <ac:spMk id="33" creationId="{5254026B-511C-9B03-E950-93DA9F4B3F9E}"/>
          </ac:spMkLst>
        </pc:spChg>
        <pc:spChg chg="mod">
          <ac:chgData name="Benjamin Muff" userId="fb69c07b-ce9f-4e2a-84b8-d9eda3c76e6e" providerId="ADAL" clId="{E050031A-D845-46B5-A8F6-43A506BA4ABC}" dt="2025-01-09T15:31:48.733" v="27" actId="13926"/>
          <ac:spMkLst>
            <pc:docMk/>
            <pc:sldMk cId="274629055" sldId="262"/>
            <ac:spMk id="37" creationId="{45FE7870-D0A4-C661-7E59-07279158D54F}"/>
          </ac:spMkLst>
        </pc:spChg>
        <pc:spChg chg="mod">
          <ac:chgData name="Benjamin Muff" userId="fb69c07b-ce9f-4e2a-84b8-d9eda3c76e6e" providerId="ADAL" clId="{E050031A-D845-46B5-A8F6-43A506BA4ABC}" dt="2025-01-09T15:31:26.578" v="19"/>
          <ac:spMkLst>
            <pc:docMk/>
            <pc:sldMk cId="274629055" sldId="262"/>
            <ac:spMk id="39" creationId="{08BCE496-E095-FA91-81A2-BCCA15ACE7E2}"/>
          </ac:spMkLst>
        </pc:spChg>
        <pc:graphicFrameChg chg="modGraphic">
          <ac:chgData name="Benjamin Muff" userId="fb69c07b-ce9f-4e2a-84b8-d9eda3c76e6e" providerId="ADAL" clId="{E050031A-D845-46B5-A8F6-43A506BA4ABC}" dt="2025-01-09T15:31:39.617" v="24" actId="13926"/>
          <ac:graphicFrameMkLst>
            <pc:docMk/>
            <pc:sldMk cId="274629055" sldId="262"/>
            <ac:graphicFrameMk id="27" creationId="{470D7A68-DE26-43B1-8ED1-95D65073C470}"/>
          </ac:graphicFrameMkLst>
        </pc:graphicFrameChg>
        <pc:graphicFrameChg chg="modGraphic">
          <ac:chgData name="Benjamin Muff" userId="fb69c07b-ce9f-4e2a-84b8-d9eda3c76e6e" providerId="ADAL" clId="{E050031A-D845-46B5-A8F6-43A506BA4ABC}" dt="2025-01-09T15:32:11.494" v="32" actId="13926"/>
          <ac:graphicFrameMkLst>
            <pc:docMk/>
            <pc:sldMk cId="274629055" sldId="262"/>
            <ac:graphicFrameMk id="41" creationId="{C5081E27-30A3-CD98-CEC2-A3BC2D3BDD84}"/>
          </ac:graphicFrameMkLst>
        </pc:graphicFrameChg>
        <pc:picChg chg="mod">
          <ac:chgData name="Benjamin Muff" userId="fb69c07b-ce9f-4e2a-84b8-d9eda3c76e6e" providerId="ADAL" clId="{E050031A-D845-46B5-A8F6-43A506BA4ABC}" dt="2025-01-09T15:30:37.700" v="2" actId="1076"/>
          <ac:picMkLst>
            <pc:docMk/>
            <pc:sldMk cId="274629055" sldId="262"/>
            <ac:picMk id="2" creationId="{2F91B264-6846-771A-79E6-515098FB5E36}"/>
          </ac:picMkLst>
        </pc:picChg>
        <pc:picChg chg="del">
          <ac:chgData name="Benjamin Muff" userId="fb69c07b-ce9f-4e2a-84b8-d9eda3c76e6e" providerId="ADAL" clId="{E050031A-D845-46B5-A8F6-43A506BA4ABC}" dt="2025-01-09T15:30:32.661" v="0" actId="478"/>
          <ac:picMkLst>
            <pc:docMk/>
            <pc:sldMk cId="274629055" sldId="262"/>
            <ac:picMk id="43" creationId="{1AACACD3-12A4-DE35-1353-5638B14CF23B}"/>
          </ac:picMkLst>
        </pc:picChg>
        <pc:picChg chg="del">
          <ac:chgData name="Benjamin Muff" userId="fb69c07b-ce9f-4e2a-84b8-d9eda3c76e6e" providerId="ADAL" clId="{E050031A-D845-46B5-A8F6-43A506BA4ABC}" dt="2025-01-09T15:30:33.363" v="1" actId="478"/>
          <ac:picMkLst>
            <pc:docMk/>
            <pc:sldMk cId="274629055" sldId="262"/>
            <ac:picMk id="45" creationId="{515E5904-703D-6736-0964-94BD53E2BB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325620" cy="34106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54277" y="3"/>
            <a:ext cx="4325620" cy="34106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B9C5DBDE-4CF2-44DE-8858-0CEE8308DB16}" type="datetimeFigureOut">
              <a:rPr lang="de-CH" smtClean="0"/>
              <a:t>09.01.2025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6456615"/>
            <a:ext cx="4325620" cy="341063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54277" y="6456615"/>
            <a:ext cx="4325620" cy="341063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96E2A37F-73A7-49AF-A703-F25F8AEC2F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979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325620" cy="34106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54277" y="3"/>
            <a:ext cx="4325620" cy="34106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5526C0F0-53CC-9645-972E-D033CAB9D836}" type="datetimeFigureOut">
              <a:rPr lang="de-DE" smtClean="0"/>
              <a:t>09.01.2025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68675" y="849313"/>
            <a:ext cx="324485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8221" y="3271382"/>
            <a:ext cx="7985760" cy="2676584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6456615"/>
            <a:ext cx="4325620" cy="341063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54277" y="6456615"/>
            <a:ext cx="4325620" cy="341063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FA8FC58A-B125-3F4E-9403-B3BBA62E09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8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1pPr>
    <a:lvl2pPr marL="535564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2pPr>
    <a:lvl3pPr marL="1071128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3pPr>
    <a:lvl4pPr marL="1606692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4pPr>
    <a:lvl5pPr marL="2142256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5pPr>
    <a:lvl6pPr marL="2677820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6pPr>
    <a:lvl7pPr marL="3213384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7pPr>
    <a:lvl8pPr marL="3748949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8pPr>
    <a:lvl9pPr marL="4284513" algn="l" defTabSz="1071128" rtl="0" eaLnBrk="1" latinLnBrk="0" hangingPunct="1">
      <a:defRPr sz="14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368675" y="849313"/>
            <a:ext cx="324485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C58A-B125-3F4E-9403-B3BBA62E09B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26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 Logo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484078" y="1"/>
            <a:ext cx="7635272" cy="10691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5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686" y="3681586"/>
            <a:ext cx="5307522" cy="2708245"/>
          </a:xfrm>
          <a:prstGeom prst="rect">
            <a:avLst/>
          </a:prstGeom>
        </p:spPr>
      </p:pic>
      <p:sp>
        <p:nvSpPr>
          <p:cNvPr id="9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775626" y="3754432"/>
            <a:ext cx="5900090" cy="2562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Logo Kunde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/Zahlen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5119350" cy="1069181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7005" y="6580795"/>
            <a:ext cx="9465343" cy="4111019"/>
          </a:xfrm>
        </p:spPr>
        <p:txBody>
          <a:bodyPr>
            <a:noAutofit/>
          </a:bodyPr>
          <a:lstStyle>
            <a:lvl1pPr marL="0" indent="0" algn="ctr">
              <a:buNone/>
              <a:defRPr sz="16331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8166">
                <a:latin typeface="Arial" charset="0"/>
                <a:ea typeface="Arial" charset="0"/>
                <a:cs typeface="Arial" charset="0"/>
              </a:defRPr>
            </a:lvl2pPr>
            <a:lvl3pPr>
              <a:defRPr sz="8166">
                <a:latin typeface="Arial" charset="0"/>
                <a:ea typeface="Arial" charset="0"/>
                <a:cs typeface="Arial" charset="0"/>
              </a:defRPr>
            </a:lvl3pPr>
            <a:lvl4pPr>
              <a:defRPr sz="8166">
                <a:latin typeface="Arial" charset="0"/>
                <a:ea typeface="Arial" charset="0"/>
                <a:cs typeface="Arial" charset="0"/>
              </a:defRPr>
            </a:lvl4pPr>
            <a:lvl5pPr>
              <a:defRPr sz="8166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de-DE"/>
              <a:t>#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7559675" cy="1069181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Picture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7845315" y="2007193"/>
            <a:ext cx="6783460" cy="7768179"/>
          </a:xfrm>
        </p:spPr>
        <p:txBody>
          <a:bodyPr>
            <a:normAutofit/>
          </a:bodyPr>
          <a:lstStyle>
            <a:lvl1pPr marL="311117" indent="-311117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4355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33349" indent="-311117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811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555583" indent="-311117">
              <a:lnSpc>
                <a:spcPct val="120000"/>
              </a:lnSpc>
              <a:spcBef>
                <a:spcPts val="0"/>
              </a:spcBef>
              <a:buClr>
                <a:schemeClr val="accent5"/>
              </a:buClr>
              <a:buFont typeface="Arial" charset="0"/>
              <a:buChar char="•"/>
              <a:defRPr sz="3266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4pPr>
            <a:lvl5pPr>
              <a:defRPr b="0" i="0">
                <a:latin typeface="Frutiger LT Com 45 Light" charset="0"/>
                <a:ea typeface="Frutiger LT Com 45 Light" charset="0"/>
                <a:cs typeface="Frutiger LT Com 45 Light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845315" y="284713"/>
            <a:ext cx="6783460" cy="7919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4355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622232" indent="0">
              <a:buNone/>
              <a:defRPr sz="245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844755" y="998303"/>
            <a:ext cx="6784022" cy="689235"/>
          </a:xfrm>
        </p:spPr>
        <p:txBody>
          <a:bodyPr>
            <a:noAutofit/>
          </a:bodyPr>
          <a:lstStyle>
            <a:lvl1pPr marL="0" indent="0">
              <a:buNone/>
              <a:defRPr lang="de-DE" sz="2722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2232" indent="0">
              <a:buNone/>
              <a:defRPr/>
            </a:lvl2pPr>
            <a:lvl3pPr marL="1244466" indent="0">
              <a:buNone/>
              <a:defRPr/>
            </a:lvl3pPr>
            <a:lvl4pPr marL="1866699" indent="0">
              <a:buNone/>
              <a:defRPr/>
            </a:lvl4pPr>
            <a:lvl5pPr marL="2488932" indent="0">
              <a:buNone/>
              <a:defRPr/>
            </a:lvl5pPr>
          </a:lstStyle>
          <a:p>
            <a:pPr marL="0" marR="0" lvl="0" indent="0" algn="l" defTabSz="12444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Untertitel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7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/Inhal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4229" y="262259"/>
            <a:ext cx="14104548" cy="7919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4355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622232" indent="0">
              <a:buNone/>
              <a:defRPr sz="245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3666" y="991247"/>
            <a:ext cx="14105112" cy="689235"/>
          </a:xfrm>
        </p:spPr>
        <p:txBody>
          <a:bodyPr>
            <a:normAutofit/>
          </a:bodyPr>
          <a:lstStyle>
            <a:lvl1pPr marL="0" indent="0">
              <a:buNone/>
              <a:defRPr lang="de-DE" sz="2722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2232" indent="0">
              <a:buNone/>
              <a:defRPr/>
            </a:lvl2pPr>
            <a:lvl3pPr marL="1244466" indent="0">
              <a:buNone/>
              <a:defRPr/>
            </a:lvl3pPr>
            <a:lvl4pPr marL="1866699" indent="0">
              <a:buNone/>
              <a:defRPr/>
            </a:lvl4pPr>
            <a:lvl5pPr marL="2488932" indent="0">
              <a:buNone/>
              <a:defRPr/>
            </a:lvl5pPr>
          </a:lstStyle>
          <a:p>
            <a:pPr marL="0" marR="0" lvl="0" indent="0" algn="l" defTabSz="12444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 hasCustomPrompt="1"/>
          </p:nvPr>
        </p:nvSpPr>
        <p:spPr>
          <a:xfrm>
            <a:off x="963829" y="6739894"/>
            <a:ext cx="6184734" cy="3453891"/>
          </a:xfrm>
        </p:spPr>
        <p:txBody>
          <a:bodyPr/>
          <a:lstStyle>
            <a:lvl1pPr marL="311117" marR="0" indent="-311117" algn="l" defTabSz="1244466" rtl="0" eaLnBrk="1" fontAlgn="auto" latinLnBrk="0" hangingPunct="1">
              <a:lnSpc>
                <a:spcPct val="90000"/>
              </a:lnSpc>
              <a:spcBef>
                <a:spcPts val="1361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2625"/>
            </a:lvl1pPr>
          </a:lstStyle>
          <a:p>
            <a:pPr marL="311117" marR="0" lvl="0" indent="-311117" algn="l" defTabSz="1244466" rtl="0" eaLnBrk="1" fontAlgn="auto" latinLnBrk="0" hangingPunct="1">
              <a:lnSpc>
                <a:spcPct val="90000"/>
              </a:lnSpc>
              <a:spcBef>
                <a:spcPts val="1361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/>
            </a:pPr>
            <a:r>
              <a:rPr lang="de-CH"/>
              <a:t>Bild durch Klicken auf Schaltfläche einfügen</a:t>
            </a:r>
          </a:p>
          <a:p>
            <a:endParaRPr lang="de-CH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8" hasCustomPrompt="1"/>
          </p:nvPr>
        </p:nvSpPr>
        <p:spPr>
          <a:xfrm>
            <a:off x="6811535" y="2809599"/>
            <a:ext cx="7725579" cy="3220318"/>
          </a:xfrm>
        </p:spPr>
        <p:txBody>
          <a:bodyPr>
            <a:normAutofit/>
          </a:bodyPr>
          <a:lstStyle>
            <a:lvl1pPr>
              <a:defRPr sz="2625" baseline="0"/>
            </a:lvl1pPr>
          </a:lstStyle>
          <a:p>
            <a:r>
              <a:rPr lang="de-CH"/>
              <a:t>Bild durch Klicken auf Schaltfläche einfügen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6812208" y="1208641"/>
            <a:ext cx="2553651" cy="1069181"/>
          </a:xfrm>
        </p:spPr>
        <p:txBody>
          <a:bodyPr>
            <a:noAutofit/>
          </a:bodyPr>
          <a:lstStyle>
            <a:lvl1pPr>
              <a:defRPr sz="1750"/>
            </a:lvl1pPr>
          </a:lstStyle>
          <a:p>
            <a:r>
              <a:rPr lang="de-CH"/>
              <a:t>Firmenlogo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2C08-AD8B-B449-ACD9-2F4096C2699B}" type="datetimeFigureOut">
              <a:rPr lang="de-CH" noProof="0" smtClean="0"/>
              <a:pPr/>
              <a:t>09.01.2025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BF8F-2EE9-A046-B3A9-2E4A45AE9E81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2842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/Untertitel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4229" y="284713"/>
            <a:ext cx="14104548" cy="7919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de-DE" sz="4355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622232" indent="0">
              <a:buNone/>
              <a:defRPr sz="2450" b="0" i="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</a:lstStyle>
          <a:p>
            <a:pPr lvl="0"/>
            <a:r>
              <a:rPr lang="de-CH" noProof="0"/>
              <a:t>Titel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3666" y="991247"/>
            <a:ext cx="14105112" cy="689235"/>
          </a:xfrm>
        </p:spPr>
        <p:txBody>
          <a:bodyPr>
            <a:normAutofit/>
          </a:bodyPr>
          <a:lstStyle>
            <a:lvl1pPr marL="0" indent="0">
              <a:buNone/>
              <a:defRPr lang="de-DE" sz="2722" b="0" i="0" kern="1200" noProof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2232" indent="0">
              <a:buNone/>
              <a:defRPr/>
            </a:lvl2pPr>
            <a:lvl3pPr marL="1244466" indent="0">
              <a:buNone/>
              <a:defRPr/>
            </a:lvl3pPr>
            <a:lvl4pPr marL="1866699" indent="0">
              <a:buNone/>
              <a:defRPr/>
            </a:lvl4pPr>
            <a:lvl5pPr marL="2488932" indent="0">
              <a:buNone/>
              <a:defRPr/>
            </a:lvl5pPr>
          </a:lstStyle>
          <a:p>
            <a:pPr marL="0" marR="0" lvl="0" indent="0" algn="l" defTabSz="12444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Untertitel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52C08-AD8B-B449-ACD9-2F4096C2699B}" type="datetimeFigureOut">
              <a:rPr lang="de-CH" noProof="0" smtClean="0"/>
              <a:pPr/>
              <a:t>09.01.2025</a:t>
            </a:fld>
            <a:endParaRPr lang="de-CH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BF8F-2EE9-A046-B3A9-2E4A45AE9E81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57246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9457" y="569242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39457" y="2846200"/>
            <a:ext cx="13040440" cy="678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9456" y="9909728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952C08-AD8B-B449-ACD9-2F4096C2699B}" type="datetimeFigureOut">
              <a:rPr lang="de-CH" noProof="0" smtClean="0"/>
              <a:pPr/>
              <a:t>09.01.2025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08286" y="9909728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3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78042" y="9909728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3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E5BF8F-2EE9-A046-B3A9-2E4A45AE9E81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066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86" r:id="rId4"/>
    <p:sldLayoutId id="2147483694" r:id="rId5"/>
    <p:sldLayoutId id="2147483687" r:id="rId6"/>
    <p:sldLayoutId id="2147483693" r:id="rId7"/>
  </p:sldLayoutIdLst>
  <p:txStyles>
    <p:titleStyle>
      <a:lvl1pPr algn="l" defTabSz="1244466" rtl="0" eaLnBrk="1" latinLnBrk="0" hangingPunct="1">
        <a:lnSpc>
          <a:spcPct val="90000"/>
        </a:lnSpc>
        <a:spcBef>
          <a:spcPct val="0"/>
        </a:spcBef>
        <a:buNone/>
        <a:defRPr sz="5988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311117" indent="-311117" algn="l" defTabSz="1244466" rtl="0" eaLnBrk="1" latinLnBrk="0" hangingPunct="1">
        <a:lnSpc>
          <a:spcPct val="90000"/>
        </a:lnSpc>
        <a:spcBef>
          <a:spcPts val="1361"/>
        </a:spcBef>
        <a:buClr>
          <a:schemeClr val="accent5"/>
        </a:buClr>
        <a:buFont typeface="Arial"/>
        <a:buChar char="•"/>
        <a:defRPr sz="3811" b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933349" indent="-311117" algn="l" defTabSz="1244466" rtl="0" eaLnBrk="1" latinLnBrk="0" hangingPunct="1">
        <a:lnSpc>
          <a:spcPct val="90000"/>
        </a:lnSpc>
        <a:spcBef>
          <a:spcPts val="680"/>
        </a:spcBef>
        <a:buClr>
          <a:schemeClr val="accent5"/>
        </a:buClr>
        <a:buFont typeface="Arial"/>
        <a:buChar char="•"/>
        <a:defRPr sz="3266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555583" indent="-311117" algn="l" defTabSz="1244466" rtl="0" eaLnBrk="1" latinLnBrk="0" hangingPunct="1">
        <a:lnSpc>
          <a:spcPct val="90000"/>
        </a:lnSpc>
        <a:spcBef>
          <a:spcPts val="680"/>
        </a:spcBef>
        <a:buClr>
          <a:schemeClr val="accent5"/>
        </a:buClr>
        <a:buFont typeface="Arial"/>
        <a:buChar char="•"/>
        <a:defRPr sz="2722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2177815" indent="-311117" algn="l" defTabSz="1244466" rtl="0" eaLnBrk="1" latinLnBrk="0" hangingPunct="1">
        <a:lnSpc>
          <a:spcPct val="90000"/>
        </a:lnSpc>
        <a:spcBef>
          <a:spcPts val="680"/>
        </a:spcBef>
        <a:buClr>
          <a:schemeClr val="accent5"/>
        </a:buClr>
        <a:buFont typeface="Arial"/>
        <a:buChar char="•"/>
        <a:defRPr sz="245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800049" indent="-311117" algn="l" defTabSz="1244466" rtl="0" eaLnBrk="1" latinLnBrk="0" hangingPunct="1">
        <a:lnSpc>
          <a:spcPct val="90000"/>
        </a:lnSpc>
        <a:spcBef>
          <a:spcPts val="680"/>
        </a:spcBef>
        <a:buClr>
          <a:schemeClr val="accent5"/>
        </a:buClr>
        <a:buFont typeface="Arial"/>
        <a:buChar char="•"/>
        <a:defRPr sz="245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3422281" indent="-311117" algn="l" defTabSz="1244466" rtl="0" eaLnBrk="1" latinLnBrk="0" hangingPunct="1">
        <a:lnSpc>
          <a:spcPct val="90000"/>
        </a:lnSpc>
        <a:spcBef>
          <a:spcPts val="680"/>
        </a:spcBef>
        <a:buFont typeface="Arial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6pPr>
      <a:lvl7pPr marL="4044513" indent="-311117" algn="l" defTabSz="1244466" rtl="0" eaLnBrk="1" latinLnBrk="0" hangingPunct="1">
        <a:lnSpc>
          <a:spcPct val="90000"/>
        </a:lnSpc>
        <a:spcBef>
          <a:spcPts val="680"/>
        </a:spcBef>
        <a:buFont typeface="Arial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7pPr>
      <a:lvl8pPr marL="4666747" indent="-311117" algn="l" defTabSz="1244466" rtl="0" eaLnBrk="1" latinLnBrk="0" hangingPunct="1">
        <a:lnSpc>
          <a:spcPct val="90000"/>
        </a:lnSpc>
        <a:spcBef>
          <a:spcPts val="680"/>
        </a:spcBef>
        <a:buFont typeface="Arial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8pPr>
      <a:lvl9pPr marL="5288980" indent="-311117" algn="l" defTabSz="1244466" rtl="0" eaLnBrk="1" latinLnBrk="0" hangingPunct="1">
        <a:lnSpc>
          <a:spcPct val="90000"/>
        </a:lnSpc>
        <a:spcBef>
          <a:spcPts val="680"/>
        </a:spcBef>
        <a:buFont typeface="Arial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22232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2pPr>
      <a:lvl3pPr marL="1244466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1866699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2488932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3111164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6pPr>
      <a:lvl7pPr marL="3733397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7pPr>
      <a:lvl8pPr marL="4355630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8pPr>
      <a:lvl9pPr marL="4977864" algn="l" defTabSz="1244466" rtl="0" eaLnBrk="1" latinLnBrk="0" hangingPunct="1">
        <a:defRPr sz="2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8FC02EC4-1A1C-2CB3-3F9E-94C53DCC0F7E}"/>
              </a:ext>
            </a:extLst>
          </p:cNvPr>
          <p:cNvSpPr/>
          <p:nvPr/>
        </p:nvSpPr>
        <p:spPr>
          <a:xfrm>
            <a:off x="337062" y="1551818"/>
            <a:ext cx="4680000" cy="66777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23283C-7B93-BE02-903C-D1FB329330B9}"/>
              </a:ext>
            </a:extLst>
          </p:cNvPr>
          <p:cNvSpPr txBox="1"/>
          <p:nvPr/>
        </p:nvSpPr>
        <p:spPr>
          <a:xfrm>
            <a:off x="-1175182" y="1503709"/>
            <a:ext cx="0" cy="0"/>
          </a:xfrm>
          <a:prstGeom prst="rect">
            <a:avLst/>
          </a:prstGeom>
        </p:spPr>
        <p:txBody>
          <a:bodyPr vert="horz" wrap="none" lIns="66669" tIns="33334" rIns="66669" bIns="33334" rtlCol="0">
            <a:normAutofit fontScale="25000" lnSpcReduction="20000"/>
          </a:bodyPr>
          <a:lstStyle/>
          <a:p>
            <a:endParaRPr lang="de-DE" sz="1312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66B19B4F-D6BA-2EFF-9754-230925EF09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426" y="4878872"/>
            <a:ext cx="4389487" cy="1530900"/>
          </a:xfrm>
        </p:spPr>
        <p:txBody>
          <a:bodyPr>
            <a:normAutofit/>
          </a:bodyPr>
          <a:lstStyle/>
          <a:p>
            <a:r>
              <a:rPr lang="de-DE" sz="1400" dirty="0">
                <a:highlight>
                  <a:srgbClr val="C0C0C0"/>
                </a:highlight>
              </a:rPr>
              <a:t>Bild, Skizze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91B264-6846-771A-79E6-515098FB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045" y="148590"/>
            <a:ext cx="1524291" cy="504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EFDB19F-5E51-7DDA-F004-93A97EC361E4}"/>
              </a:ext>
            </a:extLst>
          </p:cNvPr>
          <p:cNvSpPr/>
          <p:nvPr/>
        </p:nvSpPr>
        <p:spPr>
          <a:xfrm>
            <a:off x="347499" y="8457400"/>
            <a:ext cx="9552176" cy="19720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2476" rIns="262476" rtlCol="0" anchor="t" anchorCtr="0"/>
          <a:lstStyle/>
          <a:p>
            <a:pPr>
              <a:lnSpc>
                <a:spcPct val="150000"/>
              </a:lnSpc>
            </a:pPr>
            <a:r>
              <a:rPr lang="de-CH" sz="1400" b="1" dirty="0">
                <a:solidFill>
                  <a:schemeClr val="accent6"/>
                </a:solidFill>
              </a:rPr>
              <a:t>Unsere Empfehlung (inkl. Begründung)</a:t>
            </a:r>
          </a:p>
          <a:p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TEXT</a:t>
            </a:r>
            <a:endParaRPr lang="de-CH" sz="1400" dirty="0">
              <a:solidFill>
                <a:schemeClr val="accent6"/>
              </a:solidFill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A027AB6D-91B7-AB29-02FE-732723781F36}"/>
              </a:ext>
            </a:extLst>
          </p:cNvPr>
          <p:cNvSpPr txBox="1">
            <a:spLocks/>
          </p:cNvSpPr>
          <p:nvPr/>
        </p:nvSpPr>
        <p:spPr>
          <a:xfrm>
            <a:off x="337062" y="229695"/>
            <a:ext cx="4342083" cy="691382"/>
          </a:xfrm>
          <a:prstGeom prst="rect">
            <a:avLst/>
          </a:prstGeom>
        </p:spPr>
        <p:txBody>
          <a:bodyPr vert="horz" lIns="66669" tIns="33334" rIns="66669" bIns="33334" rtlCol="0" anchor="t">
            <a:noAutofit/>
          </a:bodyPr>
          <a:lstStyle>
            <a:lvl1pPr marL="0" indent="0" algn="l" defTabSz="1706910" rtl="0" eaLnBrk="1" latinLnBrk="0" hangingPunct="1">
              <a:lnSpc>
                <a:spcPct val="100000"/>
              </a:lnSpc>
              <a:spcBef>
                <a:spcPts val="1867"/>
              </a:spcBef>
              <a:buClr>
                <a:schemeClr val="accent5"/>
              </a:buClr>
              <a:buFont typeface="Arial" charset="0"/>
              <a:buNone/>
              <a:defRPr lang="de-DE" sz="5973" b="1" i="0" kern="1200" baseline="0" dirty="0" smtClean="0">
                <a:solidFill>
                  <a:srgbClr val="5BC5F2"/>
                </a:solidFill>
                <a:latin typeface="Arial" charset="0"/>
                <a:ea typeface="Arial" charset="0"/>
                <a:cs typeface="Arial" charset="0"/>
              </a:defRPr>
            </a:lvl1pPr>
            <a:lvl2pPr marL="853455" indent="0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Clr>
                <a:schemeClr val="accent5"/>
              </a:buClr>
              <a:buFont typeface="Arial"/>
              <a:buNone/>
              <a:defRPr sz="3360" b="0" i="0" kern="1200">
                <a:solidFill>
                  <a:srgbClr val="004D90"/>
                </a:solidFill>
                <a:latin typeface="Frutiger LT Com 45 Light" charset="0"/>
                <a:ea typeface="Frutiger LT Com 45 Light" charset="0"/>
                <a:cs typeface="Frutiger LT Com 45 Light" charset="0"/>
              </a:defRPr>
            </a:lvl2pPr>
            <a:lvl3pPr marL="2133638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Clr>
                <a:schemeClr val="accent5"/>
              </a:buClr>
              <a:buFont typeface="Arial"/>
              <a:buChar char="•"/>
              <a:defRPr sz="3733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2987093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Clr>
                <a:schemeClr val="accent5"/>
              </a:buClr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3840549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Clr>
                <a:schemeClr val="accent5"/>
              </a:buClr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4694004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47459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914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4370" indent="-426728" algn="l" defTabSz="1706910" rtl="0" eaLnBrk="1" latinLnBrk="0" hangingPunct="1">
              <a:lnSpc>
                <a:spcPct val="90000"/>
              </a:lnSpc>
              <a:spcBef>
                <a:spcPts val="933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500" dirty="0">
                <a:latin typeface="Arial"/>
                <a:cs typeface="Arial"/>
              </a:rPr>
              <a:t>Optimierte Lüftung</a:t>
            </a:r>
            <a:endParaRPr lang="de-CH" sz="3500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56DA6E0-8D94-8D31-8F75-0469230C0FD6}"/>
              </a:ext>
            </a:extLst>
          </p:cNvPr>
          <p:cNvSpPr/>
          <p:nvPr/>
        </p:nvSpPr>
        <p:spPr>
          <a:xfrm>
            <a:off x="360334" y="1551818"/>
            <a:ext cx="4587011" cy="6468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991" rtlCol="0" anchor="t" anchorCtr="0"/>
          <a:lstStyle/>
          <a:p>
            <a:pPr>
              <a:lnSpc>
                <a:spcPct val="150000"/>
              </a:lnSpc>
            </a:pPr>
            <a:r>
              <a:rPr lang="de-CH" sz="1600" b="1" dirty="0">
                <a:solidFill>
                  <a:schemeClr val="accent6"/>
                </a:solidFill>
              </a:rPr>
              <a:t>Variante 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DAE0D3F-5BBC-D011-F695-4C0C49AB9A54}"/>
              </a:ext>
            </a:extLst>
          </p:cNvPr>
          <p:cNvSpPr/>
          <p:nvPr/>
        </p:nvSpPr>
        <p:spPr>
          <a:xfrm>
            <a:off x="5219675" y="440267"/>
            <a:ext cx="3872908" cy="916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CH" sz="1400" dirty="0" err="1">
                <a:solidFill>
                  <a:schemeClr val="accent6"/>
                </a:solidFill>
              </a:rPr>
              <a:t>Gebäudetechnikplaner:in</a:t>
            </a:r>
            <a:r>
              <a:rPr lang="de-CH" sz="1400" dirty="0">
                <a:solidFill>
                  <a:schemeClr val="accent6"/>
                </a:solidFill>
              </a:rPr>
              <a:t> Lüftung (4. Lehrjahr)</a:t>
            </a:r>
          </a:p>
          <a:p>
            <a:r>
              <a:rPr lang="de-CH" sz="1400" b="1" dirty="0">
                <a:solidFill>
                  <a:schemeClr val="accent6"/>
                </a:solidFill>
              </a:rPr>
              <a:t>Teammitglieder: </a:t>
            </a:r>
            <a:r>
              <a:rPr lang="de-CH" sz="1400" dirty="0">
                <a:solidFill>
                  <a:schemeClr val="accent6"/>
                </a:solidFill>
                <a:highlight>
                  <a:srgbClr val="C0C0C0"/>
                </a:highlight>
              </a:rPr>
              <a:t>Name A,</a:t>
            </a:r>
            <a:r>
              <a:rPr lang="de-CH" sz="1400" dirty="0">
                <a:solidFill>
                  <a:schemeClr val="accent6"/>
                </a:solidFill>
              </a:rPr>
              <a:t> </a:t>
            </a:r>
            <a:r>
              <a:rPr lang="de-CH" sz="1400" dirty="0">
                <a:solidFill>
                  <a:schemeClr val="accent6"/>
                </a:solidFill>
                <a:highlight>
                  <a:srgbClr val="C0C0C0"/>
                </a:highlight>
              </a:rPr>
              <a:t>Name B,</a:t>
            </a:r>
            <a:r>
              <a:rPr lang="de-CH" sz="1400" dirty="0">
                <a:solidFill>
                  <a:schemeClr val="accent6"/>
                </a:solidFill>
              </a:rPr>
              <a:t> </a:t>
            </a:r>
            <a:r>
              <a:rPr lang="de-CH" sz="1400" dirty="0">
                <a:solidFill>
                  <a:schemeClr val="accent6"/>
                </a:solidFill>
                <a:highlight>
                  <a:srgbClr val="C0C0C0"/>
                </a:highlight>
              </a:rPr>
              <a:t>…</a:t>
            </a:r>
          </a:p>
          <a:p>
            <a:endParaRPr lang="de-CH" sz="1400" b="1" dirty="0">
              <a:solidFill>
                <a:schemeClr val="tx2"/>
              </a:solidFill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C56182F9-C9FF-8585-786C-AA562E8C3266}"/>
              </a:ext>
            </a:extLst>
          </p:cNvPr>
          <p:cNvSpPr/>
          <p:nvPr/>
        </p:nvSpPr>
        <p:spPr>
          <a:xfrm>
            <a:off x="10125085" y="8470795"/>
            <a:ext cx="4646765" cy="1655071"/>
          </a:xfrm>
          <a:prstGeom prst="wedgeRectCallout">
            <a:avLst>
              <a:gd name="adj1" fmla="val 46854"/>
              <a:gd name="adj2" fmla="val 6928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6669" tIns="33334" rIns="66669" bIns="33334" rtlCol="0" anchor="t" anchorCtr="0"/>
          <a:lstStyle/>
          <a:p>
            <a:r>
              <a:rPr lang="de-CH" sz="1400" b="1" dirty="0">
                <a:solidFill>
                  <a:schemeClr val="accent3"/>
                </a:solidFill>
              </a:rPr>
              <a:t>Was wir in dieser Projektarbeit lernten:</a:t>
            </a:r>
          </a:p>
          <a:p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TEXT</a:t>
            </a:r>
            <a:endParaRPr lang="de-CH" sz="1400" dirty="0">
              <a:solidFill>
                <a:schemeClr val="accent3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D305407-10E0-8261-22AD-9035498CD245}"/>
              </a:ext>
            </a:extLst>
          </p:cNvPr>
          <p:cNvSpPr/>
          <p:nvPr/>
        </p:nvSpPr>
        <p:spPr>
          <a:xfrm>
            <a:off x="481444" y="2017611"/>
            <a:ext cx="4389487" cy="2739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CH" sz="1400" b="1" dirty="0">
                <a:solidFill>
                  <a:schemeClr val="accent6"/>
                </a:solidFill>
              </a:rPr>
              <a:t>Kurzbeschrieb:</a:t>
            </a:r>
          </a:p>
          <a:p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TEXT</a:t>
            </a:r>
            <a:endParaRPr lang="de-CH" sz="1400" dirty="0">
              <a:solidFill>
                <a:schemeClr val="accent6"/>
              </a:solidFill>
              <a:highlight>
                <a:srgbClr val="C0C0C0"/>
              </a:highlight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6D4512A-375F-7C76-5758-BDE17CC4E40B}"/>
              </a:ext>
            </a:extLst>
          </p:cNvPr>
          <p:cNvSpPr/>
          <p:nvPr/>
        </p:nvSpPr>
        <p:spPr>
          <a:xfrm>
            <a:off x="459307" y="6555813"/>
            <a:ext cx="4389487" cy="1530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CH" sz="1400" b="1" dirty="0">
                <a:solidFill>
                  <a:schemeClr val="accent6"/>
                </a:solidFill>
              </a:rPr>
              <a:t>Beurteilung der Variante (Technik, Kosten, CO</a:t>
            </a:r>
            <a:r>
              <a:rPr lang="de-CH" sz="1400" b="1" baseline="-25000" dirty="0">
                <a:solidFill>
                  <a:schemeClr val="accent6"/>
                </a:solidFill>
              </a:rPr>
              <a:t>2</a:t>
            </a:r>
            <a:r>
              <a:rPr lang="de-CH" sz="1400" b="1" dirty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de-CH" sz="1400" dirty="0">
              <a:solidFill>
                <a:schemeClr val="accent6"/>
              </a:solidFill>
            </a:endParaRPr>
          </a:p>
          <a:p>
            <a:endParaRPr lang="de-CH" sz="1400" b="1" dirty="0">
              <a:solidFill>
                <a:schemeClr val="accent6"/>
              </a:solidFill>
            </a:endParaRPr>
          </a:p>
        </p:txBody>
      </p:sp>
      <p:graphicFrame>
        <p:nvGraphicFramePr>
          <p:cNvPr id="27" name="Tabelle 27">
            <a:extLst>
              <a:ext uri="{FF2B5EF4-FFF2-40B4-BE49-F238E27FC236}">
                <a16:creationId xmlns:a16="http://schemas.microsoft.com/office/drawing/2014/main" id="{470D7A68-DE26-43B1-8ED1-95D65073C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87397"/>
              </p:ext>
            </p:extLst>
          </p:nvPr>
        </p:nvGraphicFramePr>
        <p:xfrm>
          <a:off x="459096" y="6923320"/>
          <a:ext cx="4389488" cy="105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744">
                  <a:extLst>
                    <a:ext uri="{9D8B030D-6E8A-4147-A177-3AD203B41FA5}">
                      <a16:colId xmlns:a16="http://schemas.microsoft.com/office/drawing/2014/main" val="2172014835"/>
                    </a:ext>
                  </a:extLst>
                </a:gridCol>
                <a:gridCol w="2194744">
                  <a:extLst>
                    <a:ext uri="{9D8B030D-6E8A-4147-A177-3AD203B41FA5}">
                      <a16:colId xmlns:a16="http://schemas.microsoft.com/office/drawing/2014/main" val="2280725210"/>
                    </a:ext>
                  </a:extLst>
                </a:gridCol>
              </a:tblGrid>
              <a:tr h="1050010">
                <a:tc>
                  <a:txBody>
                    <a:bodyPr/>
                    <a:lstStyle/>
                    <a:p>
                      <a:r>
                        <a:rPr lang="de-CH" sz="1400" dirty="0"/>
                        <a:t>Vorteile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de-CH" sz="1400" dirty="0">
                          <a:highlight>
                            <a:srgbClr val="C0C0C0"/>
                          </a:highlight>
                        </a:rPr>
                        <a:t>(Vorteil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Nachteile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-"/>
                      </a:pPr>
                      <a:r>
                        <a:rPr lang="de-CH" sz="1400" dirty="0">
                          <a:highlight>
                            <a:srgbClr val="C0C0C0"/>
                          </a:highlight>
                        </a:rPr>
                        <a:t>(Nachteil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71059"/>
                  </a:ext>
                </a:extLst>
              </a:tr>
            </a:tbl>
          </a:graphicData>
        </a:graphic>
      </p:graphicFrame>
      <p:sp>
        <p:nvSpPr>
          <p:cNvPr id="30" name="Rechteck 29">
            <a:extLst>
              <a:ext uri="{FF2B5EF4-FFF2-40B4-BE49-F238E27FC236}">
                <a16:creationId xmlns:a16="http://schemas.microsoft.com/office/drawing/2014/main" id="{3B691C4B-B331-966C-7546-4DAFA5E4211C}"/>
              </a:ext>
            </a:extLst>
          </p:cNvPr>
          <p:cNvSpPr/>
          <p:nvPr/>
        </p:nvSpPr>
        <p:spPr>
          <a:xfrm>
            <a:off x="5219675" y="1551818"/>
            <a:ext cx="4680000" cy="66777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Bildplatzhalter 15">
            <a:extLst>
              <a:ext uri="{FF2B5EF4-FFF2-40B4-BE49-F238E27FC236}">
                <a16:creationId xmlns:a16="http://schemas.microsoft.com/office/drawing/2014/main" id="{B6E2947B-391C-CC3A-4FA8-0B1F2C0A14DC}"/>
              </a:ext>
            </a:extLst>
          </p:cNvPr>
          <p:cNvSpPr txBox="1">
            <a:spLocks/>
          </p:cNvSpPr>
          <p:nvPr/>
        </p:nvSpPr>
        <p:spPr>
          <a:xfrm>
            <a:off x="5341710" y="4878872"/>
            <a:ext cx="4389487" cy="153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1117" marR="0" indent="-311117" algn="l" defTabSz="1244466" rtl="0" eaLnBrk="1" fontAlgn="auto" latinLnBrk="0" hangingPunct="1">
              <a:lnSpc>
                <a:spcPct val="90000"/>
              </a:lnSpc>
              <a:spcBef>
                <a:spcPts val="1361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2625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933349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3266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555583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2722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2177815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800049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3422281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4513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6747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8980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highlight>
                  <a:srgbClr val="C0C0C0"/>
                </a:highlight>
              </a:rPr>
              <a:t>Bild, Skizze einfügen</a:t>
            </a:r>
          </a:p>
        </p:txBody>
      </p:sp>
      <p:sp>
        <p:nvSpPr>
          <p:cNvPr id="32" name="Abgerundetes Rechteck 5">
            <a:extLst>
              <a:ext uri="{FF2B5EF4-FFF2-40B4-BE49-F238E27FC236}">
                <a16:creationId xmlns:a16="http://schemas.microsoft.com/office/drawing/2014/main" id="{AF21BE9B-A797-ADCD-D01A-0172A2E6287E}"/>
              </a:ext>
            </a:extLst>
          </p:cNvPr>
          <p:cNvSpPr/>
          <p:nvPr/>
        </p:nvSpPr>
        <p:spPr>
          <a:xfrm>
            <a:off x="5242947" y="1551818"/>
            <a:ext cx="4587011" cy="6468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991" rtlCol="0" anchor="t" anchorCtr="0"/>
          <a:lstStyle/>
          <a:p>
            <a:pPr>
              <a:lnSpc>
                <a:spcPct val="150000"/>
              </a:lnSpc>
            </a:pPr>
            <a:r>
              <a:rPr lang="de-CH" sz="1600" b="1" dirty="0">
                <a:solidFill>
                  <a:schemeClr val="accent6"/>
                </a:solidFill>
              </a:rPr>
              <a:t>Variante 2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254026B-511C-9B03-E950-93DA9F4B3F9E}"/>
              </a:ext>
            </a:extLst>
          </p:cNvPr>
          <p:cNvSpPr/>
          <p:nvPr/>
        </p:nvSpPr>
        <p:spPr>
          <a:xfrm>
            <a:off x="5364057" y="2017611"/>
            <a:ext cx="4389487" cy="2739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CH" sz="1400" b="1" dirty="0">
                <a:solidFill>
                  <a:schemeClr val="accent6"/>
                </a:solidFill>
              </a:rPr>
              <a:t>Kurzbeschrieb:</a:t>
            </a:r>
          </a:p>
          <a:p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TEXT</a:t>
            </a:r>
            <a:endParaRPr lang="de-CH" sz="1400" dirty="0">
              <a:solidFill>
                <a:schemeClr val="accent6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E80323B-F939-C072-6165-F535F7003D1E}"/>
              </a:ext>
            </a:extLst>
          </p:cNvPr>
          <p:cNvSpPr/>
          <p:nvPr/>
        </p:nvSpPr>
        <p:spPr>
          <a:xfrm>
            <a:off x="5341920" y="6555813"/>
            <a:ext cx="4389487" cy="1530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CH" sz="1400" b="1" dirty="0">
                <a:solidFill>
                  <a:schemeClr val="accent6"/>
                </a:solidFill>
              </a:rPr>
              <a:t>Beurteilung der Variante (Technik, Kosten, CO</a:t>
            </a:r>
            <a:r>
              <a:rPr lang="de-CH" sz="1400" b="1" baseline="-25000" dirty="0">
                <a:solidFill>
                  <a:schemeClr val="accent6"/>
                </a:solidFill>
              </a:rPr>
              <a:t>2</a:t>
            </a:r>
            <a:r>
              <a:rPr lang="de-CH" sz="1400" b="1" dirty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de-CH" sz="1400" dirty="0">
              <a:solidFill>
                <a:schemeClr val="accent6"/>
              </a:solidFill>
            </a:endParaRPr>
          </a:p>
          <a:p>
            <a:endParaRPr lang="de-CH" sz="1400" b="1" dirty="0">
              <a:solidFill>
                <a:schemeClr val="accent6"/>
              </a:solidFill>
            </a:endParaRPr>
          </a:p>
        </p:txBody>
      </p:sp>
      <p:graphicFrame>
        <p:nvGraphicFramePr>
          <p:cNvPr id="35" name="Tabelle 27">
            <a:extLst>
              <a:ext uri="{FF2B5EF4-FFF2-40B4-BE49-F238E27FC236}">
                <a16:creationId xmlns:a16="http://schemas.microsoft.com/office/drawing/2014/main" id="{B402F537-6DE3-CE0C-F68C-117F8A9C5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53613"/>
              </p:ext>
            </p:extLst>
          </p:nvPr>
        </p:nvGraphicFramePr>
        <p:xfrm>
          <a:off x="5341709" y="6923320"/>
          <a:ext cx="4389488" cy="105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744">
                  <a:extLst>
                    <a:ext uri="{9D8B030D-6E8A-4147-A177-3AD203B41FA5}">
                      <a16:colId xmlns:a16="http://schemas.microsoft.com/office/drawing/2014/main" val="2172014835"/>
                    </a:ext>
                  </a:extLst>
                </a:gridCol>
                <a:gridCol w="2194744">
                  <a:extLst>
                    <a:ext uri="{9D8B030D-6E8A-4147-A177-3AD203B41FA5}">
                      <a16:colId xmlns:a16="http://schemas.microsoft.com/office/drawing/2014/main" val="2280725210"/>
                    </a:ext>
                  </a:extLst>
                </a:gridCol>
              </a:tblGrid>
              <a:tr h="1050010">
                <a:tc>
                  <a:txBody>
                    <a:bodyPr/>
                    <a:lstStyle/>
                    <a:p>
                      <a:r>
                        <a:rPr lang="de-CH" sz="1400" dirty="0"/>
                        <a:t>Vorteile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de-CH" sz="1400" dirty="0"/>
                        <a:t>(Vorteil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Nachteile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-"/>
                      </a:pPr>
                      <a:r>
                        <a:rPr lang="de-CH" sz="1400" dirty="0"/>
                        <a:t>(Nachteil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71059"/>
                  </a:ext>
                </a:extLst>
              </a:tr>
            </a:tbl>
          </a:graphicData>
        </a:graphic>
      </p:graphicFrame>
      <p:sp>
        <p:nvSpPr>
          <p:cNvPr id="36" name="Rechteck 35">
            <a:extLst>
              <a:ext uri="{FF2B5EF4-FFF2-40B4-BE49-F238E27FC236}">
                <a16:creationId xmlns:a16="http://schemas.microsoft.com/office/drawing/2014/main" id="{DDBE700C-7491-3DD9-A87E-77E9B7A2B545}"/>
              </a:ext>
            </a:extLst>
          </p:cNvPr>
          <p:cNvSpPr/>
          <p:nvPr/>
        </p:nvSpPr>
        <p:spPr>
          <a:xfrm>
            <a:off x="10101814" y="1551818"/>
            <a:ext cx="4680000" cy="66777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Bildplatzhalter 15">
            <a:extLst>
              <a:ext uri="{FF2B5EF4-FFF2-40B4-BE49-F238E27FC236}">
                <a16:creationId xmlns:a16="http://schemas.microsoft.com/office/drawing/2014/main" id="{45FE7870-D0A4-C661-7E59-07279158D54F}"/>
              </a:ext>
            </a:extLst>
          </p:cNvPr>
          <p:cNvSpPr txBox="1">
            <a:spLocks/>
          </p:cNvSpPr>
          <p:nvPr/>
        </p:nvSpPr>
        <p:spPr>
          <a:xfrm>
            <a:off x="10223849" y="4878872"/>
            <a:ext cx="4389487" cy="153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1117" marR="0" indent="-311117" algn="l" defTabSz="1244466" rtl="0" eaLnBrk="1" fontAlgn="auto" latinLnBrk="0" hangingPunct="1">
              <a:lnSpc>
                <a:spcPct val="90000"/>
              </a:lnSpc>
              <a:spcBef>
                <a:spcPts val="1361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Char char="•"/>
              <a:tabLst/>
              <a:defRPr sz="2625" b="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933349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3266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555583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2722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2177815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800049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Clr>
                <a:schemeClr val="accent5"/>
              </a:buClr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3422281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44513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6747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8980" indent="-311117" algn="l" defTabSz="1244466" rtl="0" eaLnBrk="1" latinLnBrk="0" hangingPunct="1">
              <a:lnSpc>
                <a:spcPct val="90000"/>
              </a:lnSpc>
              <a:spcBef>
                <a:spcPts val="680"/>
              </a:spcBef>
              <a:buFont typeface="Arial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highlight>
                  <a:srgbClr val="C0C0C0"/>
                </a:highlight>
              </a:rPr>
              <a:t>Bild, Skizze einfügen</a:t>
            </a:r>
          </a:p>
        </p:txBody>
      </p:sp>
      <p:sp>
        <p:nvSpPr>
          <p:cNvPr id="38" name="Abgerundetes Rechteck 5">
            <a:extLst>
              <a:ext uri="{FF2B5EF4-FFF2-40B4-BE49-F238E27FC236}">
                <a16:creationId xmlns:a16="http://schemas.microsoft.com/office/drawing/2014/main" id="{884D7195-2475-CFA1-21DA-25D29328F13D}"/>
              </a:ext>
            </a:extLst>
          </p:cNvPr>
          <p:cNvSpPr/>
          <p:nvPr/>
        </p:nvSpPr>
        <p:spPr>
          <a:xfrm>
            <a:off x="10125086" y="1551818"/>
            <a:ext cx="4587011" cy="64684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4991" rtlCol="0" anchor="t" anchorCtr="0"/>
          <a:lstStyle/>
          <a:p>
            <a:pPr>
              <a:lnSpc>
                <a:spcPct val="150000"/>
              </a:lnSpc>
            </a:pPr>
            <a:r>
              <a:rPr lang="de-CH" sz="1600" b="1" dirty="0">
                <a:solidFill>
                  <a:schemeClr val="accent6"/>
                </a:solidFill>
              </a:rPr>
              <a:t>Variante 3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08BCE496-E095-FA91-81A2-BCCA15ACE7E2}"/>
              </a:ext>
            </a:extLst>
          </p:cNvPr>
          <p:cNvSpPr/>
          <p:nvPr/>
        </p:nvSpPr>
        <p:spPr>
          <a:xfrm>
            <a:off x="10246196" y="2017611"/>
            <a:ext cx="4389487" cy="2739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CH" sz="1400" b="1" dirty="0">
                <a:solidFill>
                  <a:schemeClr val="accent6"/>
                </a:solidFill>
              </a:rPr>
              <a:t>Kurzbeschrieb:</a:t>
            </a:r>
          </a:p>
          <a:p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TEXT</a:t>
            </a:r>
            <a:endParaRPr lang="de-CH" sz="1400" dirty="0">
              <a:solidFill>
                <a:schemeClr val="accent6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3BB718E-FEB4-FDF6-6530-0F3EADC08B81}"/>
              </a:ext>
            </a:extLst>
          </p:cNvPr>
          <p:cNvSpPr/>
          <p:nvPr/>
        </p:nvSpPr>
        <p:spPr>
          <a:xfrm>
            <a:off x="10224059" y="6555813"/>
            <a:ext cx="4389487" cy="1530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e-CH" sz="1400" b="1" dirty="0">
                <a:solidFill>
                  <a:schemeClr val="accent6"/>
                </a:solidFill>
              </a:rPr>
              <a:t>Beurteilung der Variante (Technik, Kosten, CO</a:t>
            </a:r>
            <a:r>
              <a:rPr lang="de-CH" sz="1400" b="1" baseline="-25000" dirty="0">
                <a:solidFill>
                  <a:schemeClr val="accent6"/>
                </a:solidFill>
              </a:rPr>
              <a:t>2</a:t>
            </a:r>
            <a:r>
              <a:rPr lang="de-CH" sz="1400" b="1" dirty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endParaRPr lang="de-CH" sz="1400" dirty="0">
              <a:solidFill>
                <a:schemeClr val="accent6"/>
              </a:solidFill>
            </a:endParaRPr>
          </a:p>
          <a:p>
            <a:endParaRPr lang="de-CH" sz="1400" b="1" dirty="0">
              <a:solidFill>
                <a:schemeClr val="accent6"/>
              </a:solidFill>
            </a:endParaRPr>
          </a:p>
        </p:txBody>
      </p:sp>
      <p:graphicFrame>
        <p:nvGraphicFramePr>
          <p:cNvPr id="41" name="Tabelle 27">
            <a:extLst>
              <a:ext uri="{FF2B5EF4-FFF2-40B4-BE49-F238E27FC236}">
                <a16:creationId xmlns:a16="http://schemas.microsoft.com/office/drawing/2014/main" id="{C5081E27-30A3-CD98-CEC2-A3BC2D3BD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1123"/>
              </p:ext>
            </p:extLst>
          </p:nvPr>
        </p:nvGraphicFramePr>
        <p:xfrm>
          <a:off x="10223848" y="6923320"/>
          <a:ext cx="4389488" cy="105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744">
                  <a:extLst>
                    <a:ext uri="{9D8B030D-6E8A-4147-A177-3AD203B41FA5}">
                      <a16:colId xmlns:a16="http://schemas.microsoft.com/office/drawing/2014/main" val="2172014835"/>
                    </a:ext>
                  </a:extLst>
                </a:gridCol>
                <a:gridCol w="2194744">
                  <a:extLst>
                    <a:ext uri="{9D8B030D-6E8A-4147-A177-3AD203B41FA5}">
                      <a16:colId xmlns:a16="http://schemas.microsoft.com/office/drawing/2014/main" val="2280725210"/>
                    </a:ext>
                  </a:extLst>
                </a:gridCol>
              </a:tblGrid>
              <a:tr h="1050010">
                <a:tc>
                  <a:txBody>
                    <a:bodyPr/>
                    <a:lstStyle/>
                    <a:p>
                      <a:r>
                        <a:rPr lang="de-CH" sz="1400" dirty="0"/>
                        <a:t>Vorteile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de-CH" sz="1400" dirty="0">
                          <a:highlight>
                            <a:srgbClr val="C0C0C0"/>
                          </a:highlight>
                        </a:rPr>
                        <a:t>(Vorteil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/>
                        <a:t>Nachteile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-"/>
                      </a:pPr>
                      <a:r>
                        <a:rPr lang="de-CH" sz="1400" dirty="0">
                          <a:highlight>
                            <a:srgbClr val="C0C0C0"/>
                          </a:highlight>
                        </a:rPr>
                        <a:t>(Nachteil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71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29055"/>
      </p:ext>
    </p:extLst>
  </p:cSld>
  <p:clrMapOvr>
    <a:masterClrMapping/>
  </p:clrMapOvr>
</p:sld>
</file>

<file path=ppt/theme/theme1.xml><?xml version="1.0" encoding="utf-8"?>
<a:theme xmlns:a="http://schemas.openxmlformats.org/drawingml/2006/main" name="myc-standard-2017">
  <a:themeElements>
    <a:clrScheme name="myclimate-Designfarben">
      <a:dk1>
        <a:srgbClr val="303030"/>
      </a:dk1>
      <a:lt1>
        <a:srgbClr val="FFFFFF"/>
      </a:lt1>
      <a:dk2>
        <a:srgbClr val="5BC5F2"/>
      </a:dk2>
      <a:lt2>
        <a:srgbClr val="999999"/>
      </a:lt2>
      <a:accent1>
        <a:srgbClr val="004D90"/>
      </a:accent1>
      <a:accent2>
        <a:srgbClr val="AE8D66"/>
      </a:accent2>
      <a:accent3>
        <a:srgbClr val="009FE3"/>
      </a:accent3>
      <a:accent4>
        <a:srgbClr val="99CC00"/>
      </a:accent4>
      <a:accent5>
        <a:srgbClr val="FF2F91"/>
      </a:accent5>
      <a:accent6>
        <a:srgbClr val="000000"/>
      </a:accent6>
      <a:hlink>
        <a:srgbClr val="943674"/>
      </a:hlink>
      <a:folHlink>
        <a:srgbClr val="F4520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/>
    </a:txDef>
  </a:objectDefaults>
  <a:extraClrSchemeLst/>
  <a:extLst>
    <a:ext uri="{05A4C25C-085E-4340-85A3-A5531E510DB2}">
      <thm15:themeFamily xmlns:thm15="http://schemas.microsoft.com/office/thememl/2012/main" name="Präsentation2" id="{6903133F-673D-9041-AC50-099766E94D87}" vid="{65098239-47DD-DD4D-B809-F37DBF6C76F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1E95DF76975A4DA78127324777A671" ma:contentTypeVersion="15" ma:contentTypeDescription="Ein neues Dokument erstellen." ma:contentTypeScope="" ma:versionID="a6d8397e644ea3c3c9a2d3ab77d50d0a">
  <xsd:schema xmlns:xsd="http://www.w3.org/2001/XMLSchema" xmlns:xs="http://www.w3.org/2001/XMLSchema" xmlns:p="http://schemas.microsoft.com/office/2006/metadata/properties" xmlns:ns2="0c5e7e29-a4c7-47c2-9848-bd4576b2cc39" xmlns:ns3="6f11c721-2c14-42d2-85e9-32e33758f87a" targetNamespace="http://schemas.microsoft.com/office/2006/metadata/properties" ma:root="true" ma:fieldsID="6e97a410aafa26db2359744705b8dcae" ns2:_="" ns3:_="">
    <xsd:import namespace="0c5e7e29-a4c7-47c2-9848-bd4576b2cc39"/>
    <xsd:import namespace="6f11c721-2c14-42d2-85e9-32e33758f8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e7e29-a4c7-47c2-9848-bd4576b2cc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6838bce-6681-4f2d-8732-a95244ff0d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1c721-2c14-42d2-85e9-32e33758f8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414f41-60f6-4544-b5b3-cbdfa5d6a67d}" ma:internalName="TaxCatchAll" ma:showField="CatchAllData" ma:web="6f11c721-2c14-42d2-85e9-32e33758f8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11c721-2c14-42d2-85e9-32e33758f87a">
      <UserInfo>
        <DisplayName/>
        <AccountId xsi:nil="true"/>
        <AccountType/>
      </UserInfo>
    </SharedWithUsers>
    <MediaLengthInSeconds xmlns="0c5e7e29-a4c7-47c2-9848-bd4576b2cc39" xsi:nil="true"/>
    <lcf76f155ced4ddcb4097134ff3c332f xmlns="0c5e7e29-a4c7-47c2-9848-bd4576b2cc39">
      <Terms xmlns="http://schemas.microsoft.com/office/infopath/2007/PartnerControls"/>
    </lcf76f155ced4ddcb4097134ff3c332f>
    <TaxCatchAll xmlns="6f11c721-2c14-42d2-85e9-32e33758f87a" xsi:nil="true"/>
  </documentManagement>
</p:properties>
</file>

<file path=customXml/itemProps1.xml><?xml version="1.0" encoding="utf-8"?>
<ds:datastoreItem xmlns:ds="http://schemas.openxmlformats.org/officeDocument/2006/customXml" ds:itemID="{D17F53A8-181D-404B-AD5A-8363D6EE68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1AFFE-3401-4356-8B1F-56D74E68CE53}">
  <ds:schemaRefs>
    <ds:schemaRef ds:uri="0c5e7e29-a4c7-47c2-9848-bd4576b2cc39"/>
    <ds:schemaRef ds:uri="6f11c721-2c14-42d2-85e9-32e33758f8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CB00C61-D4E4-48D8-8031-01D8FBF0083A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0c5e7e29-a4c7-47c2-9848-bd4576b2cc39"/>
    <ds:schemaRef ds:uri="6f11c721-2c14-42d2-85e9-32e33758f87a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Standardpräsentation_169_DE</Template>
  <TotalTime>0</TotalTime>
  <Words>125</Words>
  <Application>Microsoft Office PowerPoint</Application>
  <PresentationFormat>Benutzerdefiniert</PresentationFormat>
  <Paragraphs>36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Frutiger LT Com 45 Light</vt:lpstr>
      <vt:lpstr>Symbol</vt:lpstr>
      <vt:lpstr>Wingdings</vt:lpstr>
      <vt:lpstr>myc-standard-2017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Corina Helfenstein</dc:creator>
  <cp:lastModifiedBy>Benjamin Muff</cp:lastModifiedBy>
  <cp:revision>4</cp:revision>
  <cp:lastPrinted>2019-05-16T10:15:24Z</cp:lastPrinted>
  <dcterms:created xsi:type="dcterms:W3CDTF">2018-01-09T10:48:34Z</dcterms:created>
  <dcterms:modified xsi:type="dcterms:W3CDTF">2025-01-09T15:32:20Z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0x0101004B1E95DF76975A4DA78127324777A671</vt:lpwstr>
  </property>
  <property fmtid="{D5CDD505-2E9C-101B-9397-08002B2CF9AE}" pid="3" name="Order">
    <vt:r8>4761000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